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68" r:id="rId2"/>
    <p:sldId id="273" r:id="rId3"/>
    <p:sldId id="263" r:id="rId4"/>
    <p:sldId id="274" r:id="rId5"/>
    <p:sldId id="275" r:id="rId6"/>
    <p:sldId id="276" r:id="rId7"/>
    <p:sldId id="261" r:id="rId8"/>
    <p:sldId id="266" r:id="rId9"/>
    <p:sldId id="269" r:id="rId10"/>
    <p:sldId id="271" r:id="rId11"/>
    <p:sldId id="272" r:id="rId1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ED502"/>
    <a:srgbClr val="0C9E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11" autoAdjust="0"/>
    <p:restoredTop sz="75970" autoAdjust="0"/>
  </p:normalViewPr>
  <p:slideViewPr>
    <p:cSldViewPr snapToGrid="0">
      <p:cViewPr varScale="1">
        <p:scale>
          <a:sx n="62" d="100"/>
          <a:sy n="62" d="100"/>
        </p:scale>
        <p:origin x="1320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A5742E-F998-421D-8248-087700F218E5}" type="datetimeFigureOut">
              <a:rPr lang="fr-CA" smtClean="0"/>
              <a:t>2018-01-08</a:t>
            </a:fld>
            <a:endParaRPr lang="fr-C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C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3D6097-2555-445E-8208-42637DC914C9}" type="slidenum">
              <a:rPr lang="fr-CA" smtClean="0"/>
              <a:t>‹N°›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8414032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/>
              <a:t>Ajuster la zone au texte: </a:t>
            </a:r>
          </a:p>
          <a:p>
            <a:endParaRPr lang="fr-CA" dirty="0"/>
          </a:p>
          <a:p>
            <a:r>
              <a:rPr lang="fr-CA" dirty="0"/>
              <a:t>Format – Style de forme – options de texte – Dispositions et propriétés</a:t>
            </a:r>
          </a:p>
          <a:p>
            <a:r>
              <a:rPr lang="fr-CA" dirty="0"/>
              <a:t>Ajuster la forme au texte</a:t>
            </a:r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3D6097-2555-445E-8208-42637DC914C9}" type="slidenum">
              <a:rPr lang="fr-CA" smtClean="0"/>
              <a:t>5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6993542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/>
              <a:t>Ajuster la zone au texte: </a:t>
            </a:r>
          </a:p>
          <a:p>
            <a:endParaRPr lang="fr-CA" dirty="0"/>
          </a:p>
          <a:p>
            <a:r>
              <a:rPr lang="fr-CA" dirty="0"/>
              <a:t>Format – Style de forme – options de texte – Dispositions et propriétés</a:t>
            </a:r>
          </a:p>
          <a:p>
            <a:r>
              <a:rPr lang="fr-CA" dirty="0"/>
              <a:t>Ajuster la forme au texte</a:t>
            </a:r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3D6097-2555-445E-8208-42637DC914C9}" type="slidenum">
              <a:rPr lang="fr-CA" smtClean="0"/>
              <a:t>6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3701404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3D6097-2555-445E-8208-42637DC914C9}" type="slidenum">
              <a:rPr lang="fr-CA" smtClean="0"/>
              <a:t>8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0497926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C31F00-4061-4477-890A-00EF19DAD5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33825A8-830C-42DC-9991-1242602468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CA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7977D2-203F-41DB-BF9A-A0F9B0A2FF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FE2EB-3EB2-4697-872A-B3A257E63967}" type="datetimeFigureOut">
              <a:rPr lang="fr-CA" smtClean="0"/>
              <a:t>2018-01-08</a:t>
            </a:fld>
            <a:endParaRPr lang="fr-CA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F261DB6-3C80-4A67-B03D-4788F81809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63E7ACA-E318-4D1A-AC3D-D22B5B3138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450E5-2544-429D-850F-F7F470B5E7E5}" type="slidenum">
              <a:rPr lang="fr-CA" smtClean="0"/>
              <a:t>‹N°›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9524018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7DE7B0-1C48-41C6-94C6-6D9DF6F6B3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E8D69D1-E231-4891-95BA-94F6601DB7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62F70BD-3CD4-4B58-B3BF-25D0C53ABC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FE2EB-3EB2-4697-872A-B3A257E63967}" type="datetimeFigureOut">
              <a:rPr lang="fr-CA" smtClean="0"/>
              <a:t>2018-01-08</a:t>
            </a:fld>
            <a:endParaRPr lang="fr-CA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83B99F4-14E9-4F0E-8598-93D28DBF4C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2367447-27CB-49FF-8FBF-125540DA28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450E5-2544-429D-850F-F7F470B5E7E5}" type="slidenum">
              <a:rPr lang="fr-CA" smtClean="0"/>
              <a:t>‹N°›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4638982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2C7F433A-428E-48D9-8E12-40FEBB93474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71560C0-81DC-4CF4-88AB-741F764CA7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03B4457-7127-431A-AEB0-B3086DECED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FE2EB-3EB2-4697-872A-B3A257E63967}" type="datetimeFigureOut">
              <a:rPr lang="fr-CA" smtClean="0"/>
              <a:t>2018-01-08</a:t>
            </a:fld>
            <a:endParaRPr lang="fr-CA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5DF2C96-F3D3-4300-BBE6-6CD2DCE99F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B6FEAF8-20C6-4BCD-9F37-7A948FDBD4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450E5-2544-429D-850F-F7F470B5E7E5}" type="slidenum">
              <a:rPr lang="fr-CA" smtClean="0"/>
              <a:t>‹N°›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3124734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FD11ED0-F62C-4C91-BAFB-C1924DD767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FEFF5F6-5F1E-4845-86F0-C11A34817C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BB319D0-4CF2-4116-9EA6-3A2B922E76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FE2EB-3EB2-4697-872A-B3A257E63967}" type="datetimeFigureOut">
              <a:rPr lang="fr-CA" smtClean="0"/>
              <a:t>2018-01-08</a:t>
            </a:fld>
            <a:endParaRPr lang="fr-CA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9C89F46-7736-4C42-A652-8AD730C60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E08EDBF-4029-4C66-9D34-3ABF448374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450E5-2544-429D-850F-F7F470B5E7E5}" type="slidenum">
              <a:rPr lang="fr-CA" smtClean="0"/>
              <a:t>‹N°›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6556871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AC8D96-4FED-4E10-A38E-5B7D4BA272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5E3EE73-3364-444D-9BC4-7C10DAEDA0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33AE4FC-CB2A-4BEB-BD1B-9E0A014865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FE2EB-3EB2-4697-872A-B3A257E63967}" type="datetimeFigureOut">
              <a:rPr lang="fr-CA" smtClean="0"/>
              <a:t>2018-01-08</a:t>
            </a:fld>
            <a:endParaRPr lang="fr-CA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A6DBD36-FAA6-441E-A281-35D4439CAF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C0708B6-2E2C-4D12-B941-238F4BAB22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450E5-2544-429D-850F-F7F470B5E7E5}" type="slidenum">
              <a:rPr lang="fr-CA" smtClean="0"/>
              <a:t>‹N°›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5477480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9A47A74-2813-4892-9283-04108C37ED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9C7A7C8-C893-4364-A39F-EABA2BE093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1944D59-9582-47C3-BB06-CB26BC2103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10D4809-AECC-42C2-9EB6-A42A15A7F5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FE2EB-3EB2-4697-872A-B3A257E63967}" type="datetimeFigureOut">
              <a:rPr lang="fr-CA" smtClean="0"/>
              <a:t>2018-01-08</a:t>
            </a:fld>
            <a:endParaRPr lang="fr-CA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4DE8D2D-0541-4A2A-BC2E-ACF3CBBD22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F3056A1-C1D5-4043-B36F-C539B5AB5D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450E5-2544-429D-850F-F7F470B5E7E5}" type="slidenum">
              <a:rPr lang="fr-CA" smtClean="0"/>
              <a:t>‹N°›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4361883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9B93924-3A81-4451-B12C-BCEE8D668B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C643852-250F-4960-8D6C-CCBD3A3B68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DDAA1C1-3AA3-45CB-AF98-933894F208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F5A91FF-4036-431D-8E50-A27AB1219ED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152541E2-94DE-4931-827E-AA70CC0266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DF2B3936-0595-4B03-88BB-AE124CA704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FE2EB-3EB2-4697-872A-B3A257E63967}" type="datetimeFigureOut">
              <a:rPr lang="fr-CA" smtClean="0"/>
              <a:t>2018-01-08</a:t>
            </a:fld>
            <a:endParaRPr lang="fr-CA" dirty="0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B5CE4FBE-B84C-479F-963E-2BB9C36A38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4C529DE8-23B2-4629-B2A8-96F270F484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450E5-2544-429D-850F-F7F470B5E7E5}" type="slidenum">
              <a:rPr lang="fr-CA" smtClean="0"/>
              <a:t>‹N°›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5126693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BA6999D-7ADC-4DDD-B560-3C6ADA006C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C8DB777-EB9C-46C5-9FC5-45817D38B2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FE2EB-3EB2-4697-872A-B3A257E63967}" type="datetimeFigureOut">
              <a:rPr lang="fr-CA" smtClean="0"/>
              <a:t>2018-01-08</a:t>
            </a:fld>
            <a:endParaRPr lang="fr-CA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EA4CFD4C-6DB9-4483-A3BC-8B3B8D32BA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E626ACB-423A-4463-8B45-6A6F7F6659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450E5-2544-429D-850F-F7F470B5E7E5}" type="slidenum">
              <a:rPr lang="fr-CA" smtClean="0"/>
              <a:t>‹N°›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4250337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89EDA6F5-9981-4557-A1C0-935AFC2464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FE2EB-3EB2-4697-872A-B3A257E63967}" type="datetimeFigureOut">
              <a:rPr lang="fr-CA" smtClean="0"/>
              <a:t>2018-01-08</a:t>
            </a:fld>
            <a:endParaRPr lang="fr-CA" dirty="0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92FA5DC4-256B-4007-ADFF-A8F0B1DA46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8B40E1E-393B-4518-928E-0B4AAA9303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450E5-2544-429D-850F-F7F470B5E7E5}" type="slidenum">
              <a:rPr lang="fr-CA" smtClean="0"/>
              <a:t>‹N°›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772444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5EC77FB-F1FF-4A87-9A77-0000279DF3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604B117-A084-4D2C-A852-B7CE5D8809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19BAEAE-7E25-45FE-8515-DBA875BDB2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C930F64-3C90-4F26-9636-2372CDA43A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FE2EB-3EB2-4697-872A-B3A257E63967}" type="datetimeFigureOut">
              <a:rPr lang="fr-CA" smtClean="0"/>
              <a:t>2018-01-08</a:t>
            </a:fld>
            <a:endParaRPr lang="fr-CA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673A25F-5B67-4C25-A1CA-0C212C01E7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791970D-A1DA-4A3B-8827-57A6DD537E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450E5-2544-429D-850F-F7F470B5E7E5}" type="slidenum">
              <a:rPr lang="fr-CA" smtClean="0"/>
              <a:t>‹N°›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8889155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ADA867-1CCF-4DF4-9DBE-02BEB6DC93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2212A3C4-C118-468E-8C40-E0EE797DD65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CA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7989297-F9C7-4AE3-9A7B-6E0FC30630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A9B4F6C-8E9C-4F0C-909B-2D7F517A9A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FE2EB-3EB2-4697-872A-B3A257E63967}" type="datetimeFigureOut">
              <a:rPr lang="fr-CA" smtClean="0"/>
              <a:t>2018-01-08</a:t>
            </a:fld>
            <a:endParaRPr lang="fr-CA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03794A6-D79A-491A-8654-690F056E9B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B558A-9908-4F46-8891-9898CA692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450E5-2544-429D-850F-F7F470B5E7E5}" type="slidenum">
              <a:rPr lang="fr-CA" smtClean="0"/>
              <a:t>‹N°›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6758283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34BBAE2-7121-4204-A537-0650C2496B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5FD6CA4-FFED-4D7E-80CB-4F3A5CB2B3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705CF57-E942-4327-B3F2-736C67BD9FF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BFE2EB-3EB2-4697-872A-B3A257E63967}" type="datetimeFigureOut">
              <a:rPr lang="fr-CA" smtClean="0"/>
              <a:t>2018-01-08</a:t>
            </a:fld>
            <a:endParaRPr lang="fr-CA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13C28DC-F2AF-470F-9919-67EA0B6F72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CA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53C4DE0-2F6E-47ED-BCC2-68CBEABDAE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E450E5-2544-429D-850F-F7F470B5E7E5}" type="slidenum">
              <a:rPr lang="fr-CA" smtClean="0"/>
              <a:t>‹N°›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8383137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.jpe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F00807B2-95D0-465C-8CDE-28EC8C961CF1}"/>
              </a:ext>
            </a:extLst>
          </p:cNvPr>
          <p:cNvSpPr txBox="1">
            <a:spLocks/>
          </p:cNvSpPr>
          <p:nvPr/>
        </p:nvSpPr>
        <p:spPr>
          <a:xfrm rot="21447796">
            <a:off x="462432" y="1107173"/>
            <a:ext cx="10426639" cy="24534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CA" sz="5400" dirty="0"/>
              <a:t>ACCOMPAGNEMENT </a:t>
            </a:r>
            <a:br>
              <a:rPr lang="fr-CA" sz="5400" dirty="0"/>
            </a:br>
            <a:r>
              <a:rPr lang="fr-CA" sz="5400" b="1" dirty="0">
                <a:solidFill>
                  <a:schemeClr val="accent5">
                    <a:lumMod val="50000"/>
                  </a:schemeClr>
                </a:solidFill>
              </a:rPr>
              <a:t>OUTILS D’AIDE TECHNOLOGIQUES</a:t>
            </a:r>
          </a:p>
          <a:p>
            <a:pPr algn="ctr"/>
            <a:r>
              <a:rPr lang="fr-CA" b="1" dirty="0"/>
              <a:t>[ÉLÈVES]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E32A8B31-5749-4DA5-98DE-FA7712DE86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58449">
            <a:off x="4392386" y="3962675"/>
            <a:ext cx="3759654" cy="250643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16DA4B4F-91CB-45EE-9148-2CCACC7259E7}"/>
              </a:ext>
            </a:extLst>
          </p:cNvPr>
          <p:cNvSpPr/>
          <p:nvPr/>
        </p:nvSpPr>
        <p:spPr>
          <a:xfrm rot="21358449">
            <a:off x="5400094" y="5149970"/>
            <a:ext cx="1371600" cy="78321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4BCB6E1-652E-4F7C-8EDF-93A003896F00}"/>
              </a:ext>
            </a:extLst>
          </p:cNvPr>
          <p:cNvSpPr txBox="1"/>
          <p:nvPr/>
        </p:nvSpPr>
        <p:spPr>
          <a:xfrm>
            <a:off x="8497614" y="6232466"/>
            <a:ext cx="35235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CA" sz="1400" dirty="0"/>
              <a:t>document créé par l’équipe pédagogique</a:t>
            </a:r>
          </a:p>
          <a:p>
            <a:pPr algn="r"/>
            <a:r>
              <a:rPr lang="fr-CA" sz="1400" dirty="0"/>
              <a:t>MÀJ : décembre 2017</a:t>
            </a:r>
            <a:endParaRPr lang="fr-CA" sz="1100" dirty="0"/>
          </a:p>
        </p:txBody>
      </p:sp>
    </p:spTree>
    <p:extLst>
      <p:ext uri="{BB962C8B-B14F-4D97-AF65-F5344CB8AC3E}">
        <p14:creationId xmlns:p14="http://schemas.microsoft.com/office/powerpoint/2010/main" val="41501899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E74C8D38-F3EF-43FC-990E-5F3B72E72B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44344" y="365125"/>
            <a:ext cx="8711043" cy="1325563"/>
          </a:xfrm>
        </p:spPr>
        <p:txBody>
          <a:bodyPr/>
          <a:lstStyle/>
          <a:p>
            <a:r>
              <a:rPr lang="fr-CA" sz="6000" b="1" dirty="0"/>
              <a:t>MOODLE</a:t>
            </a:r>
            <a:endParaRPr lang="fr-CA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F9A57FE-606C-46D1-9FFB-B229004845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3632" y="1896046"/>
            <a:ext cx="3731741" cy="823912"/>
          </a:xfrm>
        </p:spPr>
        <p:txBody>
          <a:bodyPr>
            <a:normAutofit/>
          </a:bodyPr>
          <a:lstStyle/>
          <a:p>
            <a:pPr algn="ctr"/>
            <a:r>
              <a:rPr lang="fr-CA" sz="4000" dirty="0">
                <a:solidFill>
                  <a:srgbClr val="0C9EDF"/>
                </a:solidFill>
              </a:rPr>
              <a:t>PROBLÈME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30813642-2CA1-4877-8725-15FFFB280E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064480" y="3276599"/>
            <a:ext cx="8476735" cy="299840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fr-CA" sz="5400" dirty="0"/>
              <a:t>Comment </a:t>
            </a:r>
            <a:r>
              <a:rPr lang="fr-CA" sz="5400" b="1" dirty="0"/>
              <a:t>DÉPOSER</a:t>
            </a:r>
            <a:r>
              <a:rPr lang="fr-CA" sz="5400" dirty="0"/>
              <a:t> un travail sur </a:t>
            </a:r>
            <a:r>
              <a:rPr lang="fr-CA" sz="5400" b="1" dirty="0"/>
              <a:t>Moodle </a:t>
            </a:r>
            <a:r>
              <a:rPr lang="fr-CA" sz="5400" dirty="0"/>
              <a:t>?</a:t>
            </a:r>
          </a:p>
        </p:txBody>
      </p:sp>
      <p:pic>
        <p:nvPicPr>
          <p:cNvPr id="1026" name="Picture 2" descr="Image associée">
            <a:extLst>
              <a:ext uri="{FF2B5EF4-FFF2-40B4-BE49-F238E27FC236}">
                <a16:creationId xmlns:a16="http://schemas.microsoft.com/office/drawing/2014/main" id="{BD5104EB-D62B-40A9-89CC-E3C5F99983E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1728901" y="2806710"/>
            <a:ext cx="1143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AutoShape 4" descr="Résultats de recherche d'images pour « WORD »">
            <a:extLst>
              <a:ext uri="{FF2B5EF4-FFF2-40B4-BE49-F238E27FC236}">
                <a16:creationId xmlns:a16="http://schemas.microsoft.com/office/drawing/2014/main" id="{1CB2D6AF-DDE5-4D2A-8AA9-46B80354354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CA" dirty="0"/>
          </a:p>
        </p:txBody>
      </p:sp>
      <p:pic>
        <p:nvPicPr>
          <p:cNvPr id="2050" name="Picture 2" descr="Résultats de recherche d'images pour « MOODLE »">
            <a:extLst>
              <a:ext uri="{FF2B5EF4-FFF2-40B4-BE49-F238E27FC236}">
                <a16:creationId xmlns:a16="http://schemas.microsoft.com/office/drawing/2014/main" id="{D7EFC885-0B7F-4DC3-AC4A-05AEA2567B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662" y="152209"/>
            <a:ext cx="1325563" cy="132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37082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E74C8D38-F3EF-43FC-990E-5F3B72E72B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0379" y="109553"/>
            <a:ext cx="3366452" cy="1325563"/>
          </a:xfrm>
        </p:spPr>
        <p:txBody>
          <a:bodyPr>
            <a:normAutofit/>
          </a:bodyPr>
          <a:lstStyle/>
          <a:p>
            <a:r>
              <a:rPr lang="fr-CA" sz="4800" b="1" dirty="0"/>
              <a:t>MOODLE</a:t>
            </a:r>
            <a:endParaRPr lang="fr-CA" sz="3600" dirty="0"/>
          </a:p>
        </p:txBody>
      </p:sp>
      <p:sp>
        <p:nvSpPr>
          <p:cNvPr id="9" name="AutoShape 4" descr="Résultats de recherche d'images pour « WORD »">
            <a:extLst>
              <a:ext uri="{FF2B5EF4-FFF2-40B4-BE49-F238E27FC236}">
                <a16:creationId xmlns:a16="http://schemas.microsoft.com/office/drawing/2014/main" id="{1CB2D6AF-DDE5-4D2A-8AA9-46B80354354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CA" dirty="0"/>
          </a:p>
        </p:txBody>
      </p:sp>
      <p:pic>
        <p:nvPicPr>
          <p:cNvPr id="2050" name="Picture 2" descr="Résultats de recherche d'images pour « MOODLE »">
            <a:extLst>
              <a:ext uri="{FF2B5EF4-FFF2-40B4-BE49-F238E27FC236}">
                <a16:creationId xmlns:a16="http://schemas.microsoft.com/office/drawing/2014/main" id="{D7EFC885-0B7F-4DC3-AC4A-05AEA2567B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844" y="159225"/>
            <a:ext cx="847535" cy="847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itre 3">
            <a:extLst>
              <a:ext uri="{FF2B5EF4-FFF2-40B4-BE49-F238E27FC236}">
                <a16:creationId xmlns:a16="http://schemas.microsoft.com/office/drawing/2014/main" id="{DFEB6E26-E096-464D-B032-E374452D4E3C}"/>
              </a:ext>
            </a:extLst>
          </p:cNvPr>
          <p:cNvSpPr txBox="1">
            <a:spLocks/>
          </p:cNvSpPr>
          <p:nvPr/>
        </p:nvSpPr>
        <p:spPr>
          <a:xfrm>
            <a:off x="621956" y="1581792"/>
            <a:ext cx="11364097" cy="10108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CA" sz="4000" dirty="0"/>
              <a:t>Comment faire pour </a:t>
            </a:r>
            <a:r>
              <a:rPr lang="fr-CA" sz="4000" b="1" dirty="0"/>
              <a:t>DÉPOSER</a:t>
            </a:r>
            <a:r>
              <a:rPr lang="fr-CA" sz="4000" dirty="0"/>
              <a:t> mon examen dans Moodle ?</a:t>
            </a:r>
            <a:endParaRPr lang="fr-CA" sz="4800" dirty="0"/>
          </a:p>
        </p:txBody>
      </p:sp>
      <p:sp>
        <p:nvSpPr>
          <p:cNvPr id="7" name="Espace réservé du contenu 5">
            <a:extLst>
              <a:ext uri="{FF2B5EF4-FFF2-40B4-BE49-F238E27FC236}">
                <a16:creationId xmlns:a16="http://schemas.microsoft.com/office/drawing/2014/main" id="{74DE60F2-21EE-476D-BF41-4240F58D72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471350" y="3276600"/>
            <a:ext cx="9193427" cy="3576117"/>
          </a:xfrm>
        </p:spPr>
        <p:txBody>
          <a:bodyPr>
            <a:normAutofit/>
          </a:bodyPr>
          <a:lstStyle/>
          <a:p>
            <a:pPr marL="742950" indent="-742950">
              <a:buAutoNum type="arabicPeriod"/>
            </a:pPr>
            <a:r>
              <a:rPr lang="fr-CA" sz="3200" dirty="0"/>
              <a:t>Rends-toi dans ton cours Moodle</a:t>
            </a:r>
          </a:p>
          <a:p>
            <a:pPr marL="742950" indent="-742950">
              <a:buAutoNum type="arabicPeriod"/>
            </a:pPr>
            <a:r>
              <a:rPr lang="fr-CA" sz="3200" dirty="0"/>
              <a:t>Clique sur la main et suis les instructions</a:t>
            </a:r>
            <a:endParaRPr lang="fr-CA" dirty="0"/>
          </a:p>
        </p:txBody>
      </p:sp>
      <p:pic>
        <p:nvPicPr>
          <p:cNvPr id="12" name="Picture 2" descr="Image associée">
            <a:extLst>
              <a:ext uri="{FF2B5EF4-FFF2-40B4-BE49-F238E27FC236}">
                <a16:creationId xmlns:a16="http://schemas.microsoft.com/office/drawing/2014/main" id="{76C32D63-00B2-4520-AC71-791B4B52120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235" r="-2208"/>
          <a:stretch/>
        </p:blipFill>
        <p:spPr bwMode="auto">
          <a:xfrm>
            <a:off x="412844" y="2846027"/>
            <a:ext cx="1210962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36676F2E-D466-4039-BF75-14A2512859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70222" y="3755941"/>
            <a:ext cx="708880" cy="642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76147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E74C8D38-F3EF-43FC-990E-5F3B72E72B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44344" y="365125"/>
            <a:ext cx="8711043" cy="1325563"/>
          </a:xfrm>
        </p:spPr>
        <p:txBody>
          <a:bodyPr/>
          <a:lstStyle/>
          <a:p>
            <a:r>
              <a:rPr lang="fr-CA" sz="6000" b="1" dirty="0"/>
              <a:t>WORD</a:t>
            </a:r>
            <a:endParaRPr lang="fr-CA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F9A57FE-606C-46D1-9FFB-B229004845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3632" y="1896046"/>
            <a:ext cx="3731741" cy="823912"/>
          </a:xfrm>
        </p:spPr>
        <p:txBody>
          <a:bodyPr>
            <a:normAutofit/>
          </a:bodyPr>
          <a:lstStyle/>
          <a:p>
            <a:pPr algn="ctr"/>
            <a:r>
              <a:rPr lang="fr-CA" sz="4000" dirty="0">
                <a:solidFill>
                  <a:srgbClr val="0C9EDF"/>
                </a:solidFill>
              </a:rPr>
              <a:t>PROBLÈME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30813642-2CA1-4877-8725-15FFFB280E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113903" y="3276599"/>
            <a:ext cx="8464378" cy="299840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fr-CA" sz="5400" dirty="0"/>
              <a:t>Quoi faire lorsqu’il y a des </a:t>
            </a:r>
            <a:r>
              <a:rPr lang="fr-CA" sz="5400" b="1" dirty="0"/>
              <a:t>LIGNES</a:t>
            </a:r>
            <a:r>
              <a:rPr lang="fr-CA" sz="5400" dirty="0"/>
              <a:t> dans une évaluation ? </a:t>
            </a:r>
          </a:p>
        </p:txBody>
      </p:sp>
      <p:pic>
        <p:nvPicPr>
          <p:cNvPr id="1026" name="Picture 2" descr="Image associée">
            <a:extLst>
              <a:ext uri="{FF2B5EF4-FFF2-40B4-BE49-F238E27FC236}">
                <a16:creationId xmlns:a16="http://schemas.microsoft.com/office/drawing/2014/main" id="{BD5104EB-D62B-40A9-89CC-E3C5F99983E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1728901" y="2806710"/>
            <a:ext cx="1143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AutoShape 4" descr="Résultats de recherche d'images pour « WORD »">
            <a:extLst>
              <a:ext uri="{FF2B5EF4-FFF2-40B4-BE49-F238E27FC236}">
                <a16:creationId xmlns:a16="http://schemas.microsoft.com/office/drawing/2014/main" id="{1CB2D6AF-DDE5-4D2A-8AA9-46B80354354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CA" dirty="0"/>
          </a:p>
        </p:txBody>
      </p:sp>
      <p:pic>
        <p:nvPicPr>
          <p:cNvPr id="8" name="Picture 6" descr="Résultats de recherche d'images pour « WORD »">
            <a:extLst>
              <a:ext uri="{FF2B5EF4-FFF2-40B4-BE49-F238E27FC236}">
                <a16:creationId xmlns:a16="http://schemas.microsoft.com/office/drawing/2014/main" id="{9519E8EF-2ABF-47CA-8EF0-6876A2BDEE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524" y="369691"/>
            <a:ext cx="998984" cy="998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32627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E74C8D38-F3EF-43FC-990E-5F3B72E72B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4626" y="189103"/>
            <a:ext cx="9282748" cy="823912"/>
          </a:xfrm>
        </p:spPr>
        <p:txBody>
          <a:bodyPr/>
          <a:lstStyle/>
          <a:p>
            <a:r>
              <a:rPr lang="fr-CA" b="1" dirty="0"/>
              <a:t>WORD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F9A57FE-606C-46D1-9FFB-B229004845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15049" y="1047354"/>
            <a:ext cx="5712527" cy="626621"/>
          </a:xfrm>
        </p:spPr>
        <p:txBody>
          <a:bodyPr>
            <a:normAutofit/>
          </a:bodyPr>
          <a:lstStyle/>
          <a:p>
            <a:pPr algn="ctr"/>
            <a:r>
              <a:rPr lang="fr-CA" sz="2800" dirty="0"/>
              <a:t>- EXEMPLE -</a:t>
            </a:r>
          </a:p>
        </p:txBody>
      </p:sp>
      <p:sp>
        <p:nvSpPr>
          <p:cNvPr id="9" name="AutoShape 4" descr="Résultats de recherche d'images pour « WORD »">
            <a:extLst>
              <a:ext uri="{FF2B5EF4-FFF2-40B4-BE49-F238E27FC236}">
                <a16:creationId xmlns:a16="http://schemas.microsoft.com/office/drawing/2014/main" id="{1CB2D6AF-DDE5-4D2A-8AA9-46B80354354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CA" dirty="0"/>
          </a:p>
        </p:txBody>
      </p:sp>
      <p:pic>
        <p:nvPicPr>
          <p:cNvPr id="1030" name="Picture 6" descr="Résultats de recherche d'images pour « WORD »">
            <a:extLst>
              <a:ext uri="{FF2B5EF4-FFF2-40B4-BE49-F238E27FC236}">
                <a16:creationId xmlns:a16="http://schemas.microsoft.com/office/drawing/2014/main" id="{8A94B7B6-ECD0-4A4A-9FBA-933E78FF40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324" y="102405"/>
            <a:ext cx="764351" cy="764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26467546-819D-4E08-AF8E-CCFE8E3683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974" y="1977090"/>
            <a:ext cx="8553030" cy="2454242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D089B45C-B121-4898-A3F7-9A2F57FA2F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8973" y="4097399"/>
            <a:ext cx="8553030" cy="2793206"/>
          </a:xfrm>
          <a:prstGeom prst="rect">
            <a:avLst/>
          </a:prstGeom>
        </p:spPr>
      </p:pic>
      <p:sp>
        <p:nvSpPr>
          <p:cNvPr id="10" name="Bulle narrative : rectangle à coins arrondis 9">
            <a:extLst>
              <a:ext uri="{FF2B5EF4-FFF2-40B4-BE49-F238E27FC236}">
                <a16:creationId xmlns:a16="http://schemas.microsoft.com/office/drawing/2014/main" id="{949B6CD7-8C02-4FB3-9875-DD3A93A8742C}"/>
              </a:ext>
            </a:extLst>
          </p:cNvPr>
          <p:cNvSpPr/>
          <p:nvPr/>
        </p:nvSpPr>
        <p:spPr>
          <a:xfrm>
            <a:off x="9194917" y="1899916"/>
            <a:ext cx="1941962" cy="1813700"/>
          </a:xfrm>
          <a:prstGeom prst="wedgeRoundRectCallout">
            <a:avLst>
              <a:gd name="adj1" fmla="val -82744"/>
              <a:gd name="adj2" fmla="val 24515"/>
              <a:gd name="adj3" fmla="val 16667"/>
            </a:avLst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CA" dirty="0"/>
              <a:t>Ce n’est pas adéquat pour ajouter une réponse numérique </a:t>
            </a:r>
            <a:r>
              <a:rPr lang="fr-CA" dirty="0">
                <a:sym typeface="Wingdings" panose="05000000000000000000" pitchFamily="2" charset="2"/>
              </a:rPr>
              <a:t></a:t>
            </a:r>
            <a:endParaRPr lang="fr-CA" dirty="0"/>
          </a:p>
        </p:txBody>
      </p:sp>
      <p:sp>
        <p:nvSpPr>
          <p:cNvPr id="11" name="Bulle narrative : rectangle à coins arrondis 10">
            <a:extLst>
              <a:ext uri="{FF2B5EF4-FFF2-40B4-BE49-F238E27FC236}">
                <a16:creationId xmlns:a16="http://schemas.microsoft.com/office/drawing/2014/main" id="{90B027B1-8C22-45CD-A6A1-DD7E6DC5E774}"/>
              </a:ext>
            </a:extLst>
          </p:cNvPr>
          <p:cNvSpPr/>
          <p:nvPr/>
        </p:nvSpPr>
        <p:spPr>
          <a:xfrm>
            <a:off x="9260733" y="4619671"/>
            <a:ext cx="1876145" cy="1594022"/>
          </a:xfrm>
          <a:prstGeom prst="wedgeRoundRectCallout">
            <a:avLst>
              <a:gd name="adj1" fmla="val -72865"/>
              <a:gd name="adj2" fmla="val 22190"/>
              <a:gd name="adj3" fmla="val 16667"/>
            </a:avLst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CA" dirty="0"/>
              <a:t>Les lignes se déplacent </a:t>
            </a:r>
            <a:r>
              <a:rPr lang="fr-CA" dirty="0">
                <a:sym typeface="Wingdings" panose="05000000000000000000" pitchFamily="2" charset="2"/>
              </a:rPr>
              <a:t></a:t>
            </a:r>
            <a:endParaRPr lang="fr-CA" dirty="0"/>
          </a:p>
        </p:txBody>
      </p: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6FFB03BC-07DD-4ECF-B44B-27C2B40FE3C5}"/>
              </a:ext>
            </a:extLst>
          </p:cNvPr>
          <p:cNvCxnSpPr/>
          <p:nvPr/>
        </p:nvCxnSpPr>
        <p:spPr>
          <a:xfrm>
            <a:off x="16062" y="4094813"/>
            <a:ext cx="11059297" cy="0"/>
          </a:xfrm>
          <a:prstGeom prst="line">
            <a:avLst/>
          </a:prstGeom>
          <a:ln w="38100">
            <a:solidFill>
              <a:srgbClr val="0C9ED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BD2276E9-5895-4919-A4E5-7D44926CE280}"/>
              </a:ext>
            </a:extLst>
          </p:cNvPr>
          <p:cNvCxnSpPr/>
          <p:nvPr/>
        </p:nvCxnSpPr>
        <p:spPr>
          <a:xfrm>
            <a:off x="0" y="1753657"/>
            <a:ext cx="11059297" cy="0"/>
          </a:xfrm>
          <a:prstGeom prst="line">
            <a:avLst/>
          </a:prstGeom>
          <a:ln w="38100">
            <a:solidFill>
              <a:srgbClr val="0C9ED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86DBDC61-893A-43D2-B198-56D7709261F3}"/>
              </a:ext>
            </a:extLst>
          </p:cNvPr>
          <p:cNvCxnSpPr/>
          <p:nvPr/>
        </p:nvCxnSpPr>
        <p:spPr>
          <a:xfrm>
            <a:off x="0" y="6738551"/>
            <a:ext cx="11059297" cy="0"/>
          </a:xfrm>
          <a:prstGeom prst="line">
            <a:avLst/>
          </a:prstGeom>
          <a:ln w="38100">
            <a:solidFill>
              <a:srgbClr val="0C9ED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93926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E74C8D38-F3EF-43FC-990E-5F3B72E72B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0379" y="109553"/>
            <a:ext cx="3366452" cy="1325563"/>
          </a:xfrm>
        </p:spPr>
        <p:txBody>
          <a:bodyPr>
            <a:normAutofit/>
          </a:bodyPr>
          <a:lstStyle/>
          <a:p>
            <a:r>
              <a:rPr lang="fr-CA" sz="4800" b="1" dirty="0"/>
              <a:t>MOODLE</a:t>
            </a:r>
            <a:endParaRPr lang="fr-CA" sz="3600" dirty="0"/>
          </a:p>
        </p:txBody>
      </p:sp>
      <p:sp>
        <p:nvSpPr>
          <p:cNvPr id="9" name="AutoShape 4" descr="Résultats de recherche d'images pour « WORD »">
            <a:extLst>
              <a:ext uri="{FF2B5EF4-FFF2-40B4-BE49-F238E27FC236}">
                <a16:creationId xmlns:a16="http://schemas.microsoft.com/office/drawing/2014/main" id="{1CB2D6AF-DDE5-4D2A-8AA9-46B80354354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CA" dirty="0"/>
          </a:p>
        </p:txBody>
      </p:sp>
      <p:pic>
        <p:nvPicPr>
          <p:cNvPr id="2050" name="Picture 2" descr="Résultats de recherche d'images pour « MOODLE »">
            <a:extLst>
              <a:ext uri="{FF2B5EF4-FFF2-40B4-BE49-F238E27FC236}">
                <a16:creationId xmlns:a16="http://schemas.microsoft.com/office/drawing/2014/main" id="{D7EFC885-0B7F-4DC3-AC4A-05AEA2567B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844" y="159225"/>
            <a:ext cx="847535" cy="847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itre 3">
            <a:extLst>
              <a:ext uri="{FF2B5EF4-FFF2-40B4-BE49-F238E27FC236}">
                <a16:creationId xmlns:a16="http://schemas.microsoft.com/office/drawing/2014/main" id="{DFEB6E26-E096-464D-B032-E374452D4E3C}"/>
              </a:ext>
            </a:extLst>
          </p:cNvPr>
          <p:cNvSpPr txBox="1">
            <a:spLocks/>
          </p:cNvSpPr>
          <p:nvPr/>
        </p:nvSpPr>
        <p:spPr>
          <a:xfrm>
            <a:off x="621956" y="1581792"/>
            <a:ext cx="11364097" cy="10108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CA" sz="4000" dirty="0"/>
              <a:t>Quoi faire lorsqu’il y a des </a:t>
            </a:r>
            <a:r>
              <a:rPr lang="fr-CA" sz="4000" b="1" dirty="0"/>
              <a:t>LIGNES</a:t>
            </a:r>
            <a:r>
              <a:rPr lang="fr-CA" sz="4000" dirty="0"/>
              <a:t> dans une évaluation ? </a:t>
            </a:r>
          </a:p>
        </p:txBody>
      </p:sp>
      <p:sp>
        <p:nvSpPr>
          <p:cNvPr id="7" name="Espace réservé du contenu 5">
            <a:extLst>
              <a:ext uri="{FF2B5EF4-FFF2-40B4-BE49-F238E27FC236}">
                <a16:creationId xmlns:a16="http://schemas.microsoft.com/office/drawing/2014/main" id="{74DE60F2-21EE-476D-BF41-4240F58D72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791731" y="2815507"/>
            <a:ext cx="9823620" cy="35761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CA" sz="3200" b="1" dirty="0">
                <a:solidFill>
                  <a:srgbClr val="3ED502"/>
                </a:solidFill>
              </a:rPr>
              <a:t>Solution 1: </a:t>
            </a:r>
          </a:p>
          <a:p>
            <a:pPr marL="514350" indent="-514350">
              <a:buAutoNum type="arabicPeriod"/>
            </a:pPr>
            <a:r>
              <a:rPr lang="fr-CA" sz="3200" dirty="0"/>
              <a:t>Efface les lignes et ajoute ta réponse</a:t>
            </a:r>
          </a:p>
          <a:p>
            <a:pPr marL="0" indent="0">
              <a:buNone/>
            </a:pPr>
            <a:r>
              <a:rPr lang="fr-CA" sz="3200" dirty="0"/>
              <a:t>	</a:t>
            </a:r>
          </a:p>
          <a:p>
            <a:pPr marL="0" indent="0">
              <a:buNone/>
            </a:pPr>
            <a:r>
              <a:rPr lang="fr-CA" sz="3200" b="1" dirty="0">
                <a:solidFill>
                  <a:srgbClr val="3ED502"/>
                </a:solidFill>
              </a:rPr>
              <a:t>Solution 2: </a:t>
            </a:r>
          </a:p>
          <a:p>
            <a:pPr marL="0" indent="0">
              <a:buNone/>
            </a:pPr>
            <a:r>
              <a:rPr lang="fr-CA" sz="3200" dirty="0"/>
              <a:t>1.  Ajoute une </a:t>
            </a:r>
            <a:r>
              <a:rPr lang="fr-CA" sz="3200" b="1" dirty="0"/>
              <a:t>boîte de texte </a:t>
            </a:r>
            <a:r>
              <a:rPr lang="fr-CA" sz="3200" dirty="0"/>
              <a:t>par dessus les lignes</a:t>
            </a:r>
          </a:p>
          <a:p>
            <a:pPr marL="0" indent="0">
              <a:buNone/>
            </a:pPr>
            <a:r>
              <a:rPr lang="fr-CA" sz="2000" dirty="0"/>
              <a:t>(voir page suivante pour la procédure </a:t>
            </a:r>
            <a:r>
              <a:rPr lang="fr-CA" sz="2000" i="1" dirty="0"/>
              <a:t>ajouter boîte de texte)</a:t>
            </a:r>
            <a:endParaRPr lang="fr-CA" sz="2000" dirty="0"/>
          </a:p>
        </p:txBody>
      </p:sp>
      <p:pic>
        <p:nvPicPr>
          <p:cNvPr id="12" name="Picture 2" descr="Image associée">
            <a:extLst>
              <a:ext uri="{FF2B5EF4-FFF2-40B4-BE49-F238E27FC236}">
                <a16:creationId xmlns:a16="http://schemas.microsoft.com/office/drawing/2014/main" id="{76C32D63-00B2-4520-AC71-791B4B52120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235" r="-2208"/>
          <a:stretch/>
        </p:blipFill>
        <p:spPr bwMode="auto">
          <a:xfrm>
            <a:off x="412844" y="2846027"/>
            <a:ext cx="1210962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40668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E74C8D38-F3EF-43FC-990E-5F3B72E72B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0379" y="109553"/>
            <a:ext cx="3366452" cy="1325563"/>
          </a:xfrm>
        </p:spPr>
        <p:txBody>
          <a:bodyPr>
            <a:normAutofit/>
          </a:bodyPr>
          <a:lstStyle/>
          <a:p>
            <a:r>
              <a:rPr lang="fr-CA" sz="4800" b="1" dirty="0"/>
              <a:t>MOODLE</a:t>
            </a:r>
            <a:endParaRPr lang="fr-CA" sz="3600" dirty="0"/>
          </a:p>
        </p:txBody>
      </p:sp>
      <p:sp>
        <p:nvSpPr>
          <p:cNvPr id="9" name="AutoShape 4" descr="Résultats de recherche d'images pour « WORD »">
            <a:extLst>
              <a:ext uri="{FF2B5EF4-FFF2-40B4-BE49-F238E27FC236}">
                <a16:creationId xmlns:a16="http://schemas.microsoft.com/office/drawing/2014/main" id="{1CB2D6AF-DDE5-4D2A-8AA9-46B80354354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CA" dirty="0"/>
          </a:p>
        </p:txBody>
      </p:sp>
      <p:pic>
        <p:nvPicPr>
          <p:cNvPr id="2050" name="Picture 2" descr="Résultats de recherche d'images pour « MOODLE »">
            <a:extLst>
              <a:ext uri="{FF2B5EF4-FFF2-40B4-BE49-F238E27FC236}">
                <a16:creationId xmlns:a16="http://schemas.microsoft.com/office/drawing/2014/main" id="{D7EFC885-0B7F-4DC3-AC4A-05AEA2567B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844" y="159225"/>
            <a:ext cx="847535" cy="847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itre 3">
            <a:extLst>
              <a:ext uri="{FF2B5EF4-FFF2-40B4-BE49-F238E27FC236}">
                <a16:creationId xmlns:a16="http://schemas.microsoft.com/office/drawing/2014/main" id="{DFEB6E26-E096-464D-B032-E374452D4E3C}"/>
              </a:ext>
            </a:extLst>
          </p:cNvPr>
          <p:cNvSpPr txBox="1">
            <a:spLocks/>
          </p:cNvSpPr>
          <p:nvPr/>
        </p:nvSpPr>
        <p:spPr>
          <a:xfrm>
            <a:off x="621957" y="1581792"/>
            <a:ext cx="10948086" cy="10108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CA" sz="4000" dirty="0"/>
              <a:t>Comment faire pour </a:t>
            </a:r>
            <a:r>
              <a:rPr lang="fr-CA" sz="4000" b="1" dirty="0"/>
              <a:t>AJOUTER une boîte de texte </a:t>
            </a:r>
            <a:r>
              <a:rPr lang="fr-CA" sz="4000" dirty="0"/>
              <a:t>?</a:t>
            </a:r>
            <a:endParaRPr lang="fr-CA" sz="4800" dirty="0"/>
          </a:p>
        </p:txBody>
      </p:sp>
      <p:sp>
        <p:nvSpPr>
          <p:cNvPr id="7" name="Espace réservé du contenu 5">
            <a:extLst>
              <a:ext uri="{FF2B5EF4-FFF2-40B4-BE49-F238E27FC236}">
                <a16:creationId xmlns:a16="http://schemas.microsoft.com/office/drawing/2014/main" id="{74DE60F2-21EE-476D-BF41-4240F58D72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828800" y="3756454"/>
            <a:ext cx="9835978" cy="3096263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fr-CA" sz="3200" dirty="0"/>
              <a:t>Clique</a:t>
            </a:r>
            <a:r>
              <a:rPr lang="fr-CA" sz="3200" b="1" dirty="0"/>
              <a:t> </a:t>
            </a:r>
            <a:r>
              <a:rPr lang="fr-CA" sz="3200" b="1" i="1" dirty="0"/>
              <a:t>Insérer</a:t>
            </a:r>
            <a:r>
              <a:rPr lang="fr-CA" sz="3200" dirty="0"/>
              <a:t> &gt; </a:t>
            </a:r>
            <a:r>
              <a:rPr lang="fr-CA" sz="3200" b="1" i="1" dirty="0"/>
              <a:t>Zone de texte</a:t>
            </a:r>
            <a:r>
              <a:rPr lang="fr-CA" sz="3200" dirty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fr-CA" sz="3200" dirty="0"/>
              <a:t>Clique et fais glisser ta souris pour dessiner la zone de texte de la taille souhaitée. </a:t>
            </a:r>
          </a:p>
          <a:p>
            <a:pPr marL="514350" indent="-514350">
              <a:buFont typeface="+mj-lt"/>
              <a:buAutoNum type="arabicPeriod"/>
            </a:pPr>
            <a:r>
              <a:rPr lang="fr-CA" sz="3200" dirty="0"/>
              <a:t>Ajoute ton texte.</a:t>
            </a:r>
            <a:endParaRPr lang="fr-CA" dirty="0"/>
          </a:p>
        </p:txBody>
      </p:sp>
      <p:pic>
        <p:nvPicPr>
          <p:cNvPr id="12" name="Picture 2" descr="Image associée">
            <a:extLst>
              <a:ext uri="{FF2B5EF4-FFF2-40B4-BE49-F238E27FC236}">
                <a16:creationId xmlns:a16="http://schemas.microsoft.com/office/drawing/2014/main" id="{76C32D63-00B2-4520-AC71-791B4B52120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235" r="-2208"/>
          <a:stretch/>
        </p:blipFill>
        <p:spPr bwMode="auto">
          <a:xfrm>
            <a:off x="412844" y="2846027"/>
            <a:ext cx="1210962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Bulle narrative : rectangle à coins arrondis 9">
            <a:extLst>
              <a:ext uri="{FF2B5EF4-FFF2-40B4-BE49-F238E27FC236}">
                <a16:creationId xmlns:a16="http://schemas.microsoft.com/office/drawing/2014/main" id="{EB09CDB2-1DA7-4E2D-A531-184130DA3545}"/>
              </a:ext>
            </a:extLst>
          </p:cNvPr>
          <p:cNvSpPr/>
          <p:nvPr/>
        </p:nvSpPr>
        <p:spPr>
          <a:xfrm>
            <a:off x="8489093" y="2479589"/>
            <a:ext cx="2716404" cy="1594022"/>
          </a:xfrm>
          <a:prstGeom prst="wedgeRoundRectCallout">
            <a:avLst>
              <a:gd name="adj1" fmla="val -106172"/>
              <a:gd name="adj2" fmla="val 40794"/>
              <a:gd name="adj3" fmla="val 16667"/>
            </a:avLst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CA" dirty="0"/>
              <a:t>Voir dans les commentaires pour ajuster la zone au texte</a:t>
            </a:r>
          </a:p>
        </p:txBody>
      </p:sp>
    </p:spTree>
    <p:extLst>
      <p:ext uri="{BB962C8B-B14F-4D97-AF65-F5344CB8AC3E}">
        <p14:creationId xmlns:p14="http://schemas.microsoft.com/office/powerpoint/2010/main" val="10452542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E74C8D38-F3EF-43FC-990E-5F3B72E72B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0379" y="109553"/>
            <a:ext cx="3366452" cy="1325563"/>
          </a:xfrm>
        </p:spPr>
        <p:txBody>
          <a:bodyPr>
            <a:normAutofit/>
          </a:bodyPr>
          <a:lstStyle/>
          <a:p>
            <a:r>
              <a:rPr lang="fr-CA" sz="4800" b="1" dirty="0"/>
              <a:t>MOODLE</a:t>
            </a:r>
            <a:endParaRPr lang="fr-CA" sz="3600" dirty="0"/>
          </a:p>
        </p:txBody>
      </p:sp>
      <p:sp>
        <p:nvSpPr>
          <p:cNvPr id="9" name="AutoShape 4" descr="Résultats de recherche d'images pour « WORD »">
            <a:extLst>
              <a:ext uri="{FF2B5EF4-FFF2-40B4-BE49-F238E27FC236}">
                <a16:creationId xmlns:a16="http://schemas.microsoft.com/office/drawing/2014/main" id="{1CB2D6AF-DDE5-4D2A-8AA9-46B80354354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CA" dirty="0"/>
          </a:p>
        </p:txBody>
      </p:sp>
      <p:pic>
        <p:nvPicPr>
          <p:cNvPr id="2050" name="Picture 2" descr="Résultats de recherche d'images pour « MOODLE »">
            <a:extLst>
              <a:ext uri="{FF2B5EF4-FFF2-40B4-BE49-F238E27FC236}">
                <a16:creationId xmlns:a16="http://schemas.microsoft.com/office/drawing/2014/main" id="{D7EFC885-0B7F-4DC3-AC4A-05AEA2567B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844" y="159225"/>
            <a:ext cx="847535" cy="847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itre 3">
            <a:extLst>
              <a:ext uri="{FF2B5EF4-FFF2-40B4-BE49-F238E27FC236}">
                <a16:creationId xmlns:a16="http://schemas.microsoft.com/office/drawing/2014/main" id="{DFEB6E26-E096-464D-B032-E374452D4E3C}"/>
              </a:ext>
            </a:extLst>
          </p:cNvPr>
          <p:cNvSpPr txBox="1">
            <a:spLocks/>
          </p:cNvSpPr>
          <p:nvPr/>
        </p:nvSpPr>
        <p:spPr>
          <a:xfrm>
            <a:off x="621957" y="1581792"/>
            <a:ext cx="10948086" cy="10108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CA" sz="4000" dirty="0"/>
              <a:t>Comment faire pour </a:t>
            </a:r>
            <a:r>
              <a:rPr lang="fr-CA" sz="4000" b="1" dirty="0"/>
              <a:t>AJUSTER une boîte de texte </a:t>
            </a:r>
            <a:r>
              <a:rPr lang="fr-CA" sz="4000" dirty="0"/>
              <a:t>?</a:t>
            </a:r>
            <a:endParaRPr lang="fr-CA" sz="4800" dirty="0"/>
          </a:p>
        </p:txBody>
      </p:sp>
      <p:sp>
        <p:nvSpPr>
          <p:cNvPr id="7" name="Espace réservé du contenu 5">
            <a:extLst>
              <a:ext uri="{FF2B5EF4-FFF2-40B4-BE49-F238E27FC236}">
                <a16:creationId xmlns:a16="http://schemas.microsoft.com/office/drawing/2014/main" id="{74DE60F2-21EE-476D-BF41-4240F58D72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828800" y="3756454"/>
            <a:ext cx="9835978" cy="3096263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fr-CA" sz="3200" dirty="0"/>
              <a:t>Sélectionne ta boîte de texte</a:t>
            </a:r>
          </a:p>
          <a:p>
            <a:pPr marL="514350" indent="-514350">
              <a:buFont typeface="+mj-lt"/>
              <a:buAutoNum type="arabicPeriod"/>
            </a:pPr>
            <a:r>
              <a:rPr lang="fr-CA" sz="3200" dirty="0"/>
              <a:t>Déplace les point de redimensionnement (coins)</a:t>
            </a:r>
          </a:p>
        </p:txBody>
      </p:sp>
      <p:pic>
        <p:nvPicPr>
          <p:cNvPr id="12" name="Picture 2" descr="Image associée">
            <a:extLst>
              <a:ext uri="{FF2B5EF4-FFF2-40B4-BE49-F238E27FC236}">
                <a16:creationId xmlns:a16="http://schemas.microsoft.com/office/drawing/2014/main" id="{76C32D63-00B2-4520-AC71-791B4B52120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235" r="-2208"/>
          <a:stretch/>
        </p:blipFill>
        <p:spPr bwMode="auto">
          <a:xfrm>
            <a:off x="412844" y="2846027"/>
            <a:ext cx="1210962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39862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E74C8D38-F3EF-43FC-990E-5F3B72E72B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44344" y="365125"/>
            <a:ext cx="8711043" cy="1325563"/>
          </a:xfrm>
        </p:spPr>
        <p:txBody>
          <a:bodyPr/>
          <a:lstStyle/>
          <a:p>
            <a:r>
              <a:rPr lang="fr-CA" sz="6000" b="1" dirty="0"/>
              <a:t>MOODLE</a:t>
            </a:r>
            <a:endParaRPr lang="fr-CA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F9A57FE-606C-46D1-9FFB-B229004845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3632" y="1896046"/>
            <a:ext cx="3731741" cy="823912"/>
          </a:xfrm>
        </p:spPr>
        <p:txBody>
          <a:bodyPr>
            <a:normAutofit/>
          </a:bodyPr>
          <a:lstStyle/>
          <a:p>
            <a:pPr algn="ctr"/>
            <a:r>
              <a:rPr lang="fr-CA" sz="4000" dirty="0">
                <a:solidFill>
                  <a:srgbClr val="0C9EDF"/>
                </a:solidFill>
              </a:rPr>
              <a:t>PROBLÈME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30813642-2CA1-4877-8725-15FFFB280E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644345" y="3276599"/>
            <a:ext cx="8476735" cy="299840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fr-CA" sz="5400" dirty="0"/>
              <a:t>Comment </a:t>
            </a:r>
            <a:r>
              <a:rPr lang="fr-CA" sz="5400" b="1" dirty="0"/>
              <a:t>RÉCUPÉRER</a:t>
            </a:r>
            <a:r>
              <a:rPr lang="fr-CA" sz="5400" dirty="0"/>
              <a:t> un travail sur </a:t>
            </a:r>
            <a:r>
              <a:rPr lang="fr-CA" sz="5400" b="1" dirty="0"/>
              <a:t>Moodle </a:t>
            </a:r>
            <a:r>
              <a:rPr lang="fr-CA" sz="5400" dirty="0"/>
              <a:t>?</a:t>
            </a:r>
          </a:p>
        </p:txBody>
      </p:sp>
      <p:pic>
        <p:nvPicPr>
          <p:cNvPr id="1026" name="Picture 2" descr="Image associée">
            <a:extLst>
              <a:ext uri="{FF2B5EF4-FFF2-40B4-BE49-F238E27FC236}">
                <a16:creationId xmlns:a16="http://schemas.microsoft.com/office/drawing/2014/main" id="{BD5104EB-D62B-40A9-89CC-E3C5F99983E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1728901" y="2806710"/>
            <a:ext cx="1143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AutoShape 4" descr="Résultats de recherche d'images pour « WORD »">
            <a:extLst>
              <a:ext uri="{FF2B5EF4-FFF2-40B4-BE49-F238E27FC236}">
                <a16:creationId xmlns:a16="http://schemas.microsoft.com/office/drawing/2014/main" id="{1CB2D6AF-DDE5-4D2A-8AA9-46B80354354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CA" dirty="0"/>
          </a:p>
        </p:txBody>
      </p:sp>
      <p:pic>
        <p:nvPicPr>
          <p:cNvPr id="2050" name="Picture 2" descr="Résultats de recherche d'images pour « MOODLE »">
            <a:extLst>
              <a:ext uri="{FF2B5EF4-FFF2-40B4-BE49-F238E27FC236}">
                <a16:creationId xmlns:a16="http://schemas.microsoft.com/office/drawing/2014/main" id="{D7EFC885-0B7F-4DC3-AC4A-05AEA2567B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662" y="152209"/>
            <a:ext cx="1325563" cy="132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34372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E74C8D38-F3EF-43FC-990E-5F3B72E72B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0379" y="109553"/>
            <a:ext cx="3366452" cy="1325563"/>
          </a:xfrm>
        </p:spPr>
        <p:txBody>
          <a:bodyPr>
            <a:normAutofit/>
          </a:bodyPr>
          <a:lstStyle/>
          <a:p>
            <a:r>
              <a:rPr lang="fr-CA" sz="4800" b="1" dirty="0"/>
              <a:t>MOODLE</a:t>
            </a:r>
            <a:endParaRPr lang="fr-CA" sz="3600" dirty="0"/>
          </a:p>
        </p:txBody>
      </p:sp>
      <p:sp>
        <p:nvSpPr>
          <p:cNvPr id="9" name="AutoShape 4" descr="Résultats de recherche d'images pour « WORD »">
            <a:extLst>
              <a:ext uri="{FF2B5EF4-FFF2-40B4-BE49-F238E27FC236}">
                <a16:creationId xmlns:a16="http://schemas.microsoft.com/office/drawing/2014/main" id="{1CB2D6AF-DDE5-4D2A-8AA9-46B80354354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CA" dirty="0"/>
          </a:p>
        </p:txBody>
      </p:sp>
      <p:pic>
        <p:nvPicPr>
          <p:cNvPr id="2050" name="Picture 2" descr="Résultats de recherche d'images pour « MOODLE »">
            <a:extLst>
              <a:ext uri="{FF2B5EF4-FFF2-40B4-BE49-F238E27FC236}">
                <a16:creationId xmlns:a16="http://schemas.microsoft.com/office/drawing/2014/main" id="{D7EFC885-0B7F-4DC3-AC4A-05AEA2567B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844" y="159225"/>
            <a:ext cx="847535" cy="847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itre 3">
            <a:extLst>
              <a:ext uri="{FF2B5EF4-FFF2-40B4-BE49-F238E27FC236}">
                <a16:creationId xmlns:a16="http://schemas.microsoft.com/office/drawing/2014/main" id="{DFEB6E26-E096-464D-B032-E374452D4E3C}"/>
              </a:ext>
            </a:extLst>
          </p:cNvPr>
          <p:cNvSpPr txBox="1">
            <a:spLocks/>
          </p:cNvSpPr>
          <p:nvPr/>
        </p:nvSpPr>
        <p:spPr>
          <a:xfrm>
            <a:off x="621957" y="1581792"/>
            <a:ext cx="10948086" cy="10108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CA" sz="4000" dirty="0"/>
              <a:t>Comment faire pour </a:t>
            </a:r>
            <a:r>
              <a:rPr lang="fr-CA" sz="4000" b="1" dirty="0"/>
              <a:t>RÉCUPÉRER</a:t>
            </a:r>
            <a:r>
              <a:rPr lang="fr-CA" sz="4000" dirty="0"/>
              <a:t> un examen déposé sur Moodle par mon enseignant ?</a:t>
            </a:r>
            <a:endParaRPr lang="fr-CA" sz="4800" dirty="0"/>
          </a:p>
        </p:txBody>
      </p:sp>
      <p:sp>
        <p:nvSpPr>
          <p:cNvPr id="7" name="Espace réservé du contenu 5">
            <a:extLst>
              <a:ext uri="{FF2B5EF4-FFF2-40B4-BE49-F238E27FC236}">
                <a16:creationId xmlns:a16="http://schemas.microsoft.com/office/drawing/2014/main" id="{74DE60F2-21EE-476D-BF41-4240F58D72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544594" y="3276600"/>
            <a:ext cx="10120184" cy="3576117"/>
          </a:xfrm>
        </p:spPr>
        <p:txBody>
          <a:bodyPr>
            <a:normAutofit/>
          </a:bodyPr>
          <a:lstStyle/>
          <a:p>
            <a:pPr marL="742950" indent="-742950">
              <a:buAutoNum type="arabicPeriod"/>
            </a:pPr>
            <a:r>
              <a:rPr lang="fr-CA" sz="3200" dirty="0"/>
              <a:t>Créer un </a:t>
            </a:r>
            <a:r>
              <a:rPr lang="fr-CA" sz="3200" b="1" dirty="0"/>
              <a:t>dossier à ton nom </a:t>
            </a:r>
            <a:r>
              <a:rPr lang="fr-CA" sz="3200" dirty="0"/>
              <a:t>sur ton bureau</a:t>
            </a:r>
          </a:p>
          <a:p>
            <a:pPr marL="742950" indent="-742950">
              <a:buAutoNum type="arabicPeriod"/>
            </a:pPr>
            <a:r>
              <a:rPr lang="fr-CA" sz="3200" dirty="0"/>
              <a:t>Rends-toi sur </a:t>
            </a:r>
            <a:r>
              <a:rPr lang="fr-CA" sz="3200" b="1" dirty="0"/>
              <a:t>Moodle</a:t>
            </a:r>
          </a:p>
          <a:p>
            <a:pPr marL="1200150" lvl="1" indent="-742950">
              <a:buAutoNum type="arabicPeriod" startAt="3"/>
            </a:pPr>
            <a:r>
              <a:rPr lang="fr-CA" sz="3200" b="1" dirty="0"/>
              <a:t>Clique sur le fichier </a:t>
            </a:r>
            <a:r>
              <a:rPr lang="fr-CA" sz="3200" dirty="0"/>
              <a:t>à télécharger</a:t>
            </a:r>
          </a:p>
          <a:p>
            <a:pPr marL="1200150" lvl="1" indent="-742950">
              <a:buAutoNum type="arabicPeriod" startAt="3"/>
            </a:pPr>
            <a:r>
              <a:rPr lang="fr-CA" sz="3200" b="1" dirty="0"/>
              <a:t>Enregistre le fichier </a:t>
            </a:r>
            <a:r>
              <a:rPr lang="fr-CA" sz="3200" dirty="0"/>
              <a:t>dans le dossier à ton nom sur ton bureau</a:t>
            </a:r>
          </a:p>
          <a:p>
            <a:pPr marL="542925" lvl="1" indent="-271463">
              <a:buNone/>
            </a:pPr>
            <a:r>
              <a:rPr lang="fr-CA" dirty="0"/>
              <a:t>* Il important de supprimer le fichier de l’examen une fois ta copie déposée dans Moodle</a:t>
            </a:r>
          </a:p>
        </p:txBody>
      </p:sp>
      <p:pic>
        <p:nvPicPr>
          <p:cNvPr id="2" name="Picture 2" descr="Image associée">
            <a:extLst>
              <a:ext uri="{FF2B5EF4-FFF2-40B4-BE49-F238E27FC236}">
                <a16:creationId xmlns:a16="http://schemas.microsoft.com/office/drawing/2014/main" id="{A808D0ED-DDA3-4664-9770-494979BEFD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0318" y="2444370"/>
            <a:ext cx="1664460" cy="1664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374EC86-F5A1-4568-B411-7CB9F6FB1005}"/>
              </a:ext>
            </a:extLst>
          </p:cNvPr>
          <p:cNvSpPr txBox="1"/>
          <p:nvPr/>
        </p:nvSpPr>
        <p:spPr>
          <a:xfrm>
            <a:off x="10089122" y="3870509"/>
            <a:ext cx="17580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/>
              <a:t>Ex: </a:t>
            </a:r>
            <a:r>
              <a:rPr lang="fr-CA" b="1" dirty="0"/>
              <a:t>VALÉRIE</a:t>
            </a:r>
          </a:p>
        </p:txBody>
      </p:sp>
      <p:pic>
        <p:nvPicPr>
          <p:cNvPr id="12" name="Picture 2" descr="Image associée">
            <a:extLst>
              <a:ext uri="{FF2B5EF4-FFF2-40B4-BE49-F238E27FC236}">
                <a16:creationId xmlns:a16="http://schemas.microsoft.com/office/drawing/2014/main" id="{76C32D63-00B2-4520-AC71-791B4B52120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235" r="-2208"/>
          <a:stretch/>
        </p:blipFill>
        <p:spPr bwMode="auto">
          <a:xfrm>
            <a:off x="412844" y="2846027"/>
            <a:ext cx="1210962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10551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E74C8D38-F3EF-43FC-990E-5F3B72E72B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CA" sz="4800" b="1" dirty="0"/>
              <a:t>SUPPRESSION DES FICHIERS</a:t>
            </a:r>
            <a:endParaRPr lang="fr-CA" sz="3600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F9A57FE-606C-46D1-9FFB-B229004845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 rot="21156871">
            <a:off x="185979" y="1861144"/>
            <a:ext cx="4288266" cy="823912"/>
          </a:xfrm>
        </p:spPr>
        <p:txBody>
          <a:bodyPr>
            <a:normAutofit/>
          </a:bodyPr>
          <a:lstStyle/>
          <a:p>
            <a:pPr algn="ctr"/>
            <a:r>
              <a:rPr lang="fr-CA" sz="4000" dirty="0">
                <a:solidFill>
                  <a:srgbClr val="FF0000"/>
                </a:solidFill>
              </a:rPr>
              <a:t>ZÉRO PLAGIAT !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30813642-2CA1-4877-8725-15FFFB280E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522412" y="2199503"/>
            <a:ext cx="10401858" cy="4075504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fr-CA" sz="3600" b="1" dirty="0"/>
              <a:t>* IMPORTANT *</a:t>
            </a:r>
          </a:p>
          <a:p>
            <a:pPr marL="0" indent="0" algn="ctr">
              <a:buNone/>
            </a:pPr>
            <a:endParaRPr lang="fr-CA" sz="1300" dirty="0"/>
          </a:p>
          <a:p>
            <a:pPr marL="0" indent="0" algn="ctr">
              <a:buNone/>
            </a:pPr>
            <a:r>
              <a:rPr lang="fr-CA" sz="3600" dirty="0"/>
              <a:t>Lorsque tu </a:t>
            </a:r>
            <a:r>
              <a:rPr lang="fr-CA" sz="3600" b="1" dirty="0"/>
              <a:t>TÉLÉCHARGES</a:t>
            </a:r>
            <a:r>
              <a:rPr lang="fr-CA" sz="3600" dirty="0"/>
              <a:t> </a:t>
            </a:r>
            <a:br>
              <a:rPr lang="fr-CA" sz="3600" dirty="0"/>
            </a:br>
            <a:r>
              <a:rPr lang="fr-CA" sz="3600" dirty="0"/>
              <a:t>une copie d’examen de </a:t>
            </a:r>
            <a:r>
              <a:rPr lang="fr-CA" sz="3600" b="1" dirty="0"/>
              <a:t>Moodle </a:t>
            </a:r>
            <a:r>
              <a:rPr lang="fr-CA" sz="3600" dirty="0"/>
              <a:t>?</a:t>
            </a:r>
          </a:p>
          <a:p>
            <a:pPr marL="0" indent="0" algn="ctr">
              <a:buNone/>
            </a:pPr>
            <a:endParaRPr lang="fr-CA" sz="2400" dirty="0"/>
          </a:p>
          <a:p>
            <a:pPr marL="0" indent="0">
              <a:buNone/>
            </a:pPr>
            <a:r>
              <a:rPr lang="fr-CA" dirty="0"/>
              <a:t>1. Enregistre les évaluations sur ton </a:t>
            </a:r>
            <a:r>
              <a:rPr lang="fr-CA" dirty="0">
                <a:solidFill>
                  <a:srgbClr val="3ED502"/>
                </a:solidFill>
              </a:rPr>
              <a:t>BUREAU</a:t>
            </a:r>
            <a:r>
              <a:rPr lang="fr-CA" dirty="0"/>
              <a:t> et non dans </a:t>
            </a:r>
            <a:r>
              <a:rPr lang="fr-CA" dirty="0">
                <a:solidFill>
                  <a:srgbClr val="FF0000"/>
                </a:solidFill>
              </a:rPr>
              <a:t>TES DOCUMENTS</a:t>
            </a:r>
            <a:r>
              <a:rPr lang="fr-CA" dirty="0"/>
              <a:t>. </a:t>
            </a:r>
          </a:p>
          <a:p>
            <a:pPr marL="0" indent="0">
              <a:buNone/>
            </a:pPr>
            <a:r>
              <a:rPr lang="fr-CA" dirty="0"/>
              <a:t>2. </a:t>
            </a:r>
            <a:r>
              <a:rPr lang="fr-CA" dirty="0">
                <a:solidFill>
                  <a:srgbClr val="3ED502"/>
                </a:solidFill>
              </a:rPr>
              <a:t>Supprime les copies numériques </a:t>
            </a:r>
            <a:r>
              <a:rPr lang="fr-CA" dirty="0"/>
              <a:t>une fois l’évaluation remise sur Moodle.</a:t>
            </a:r>
          </a:p>
          <a:p>
            <a:pPr marL="0" indent="0">
              <a:buNone/>
            </a:pPr>
            <a:r>
              <a:rPr lang="fr-CA" dirty="0"/>
              <a:t>3. </a:t>
            </a:r>
            <a:r>
              <a:rPr lang="fr-CA" dirty="0">
                <a:solidFill>
                  <a:srgbClr val="3ED502"/>
                </a:solidFill>
              </a:rPr>
              <a:t>Vide ta corbeille</a:t>
            </a:r>
            <a:r>
              <a:rPr lang="fr-CA" dirty="0"/>
              <a:t>.</a:t>
            </a:r>
          </a:p>
          <a:p>
            <a:pPr marL="0" indent="0" algn="ctr">
              <a:buNone/>
            </a:pPr>
            <a:endParaRPr lang="fr-CA" sz="5400" dirty="0"/>
          </a:p>
        </p:txBody>
      </p:sp>
      <p:sp>
        <p:nvSpPr>
          <p:cNvPr id="9" name="AutoShape 4" descr="Résultats de recherche d'images pour « WORD »">
            <a:extLst>
              <a:ext uri="{FF2B5EF4-FFF2-40B4-BE49-F238E27FC236}">
                <a16:creationId xmlns:a16="http://schemas.microsoft.com/office/drawing/2014/main" id="{1CB2D6AF-DDE5-4D2A-8AA9-46B80354354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CA" dirty="0"/>
          </a:p>
        </p:txBody>
      </p:sp>
      <p:pic>
        <p:nvPicPr>
          <p:cNvPr id="12" name="Picture 2" descr="Image associée">
            <a:extLst>
              <a:ext uri="{FF2B5EF4-FFF2-40B4-BE49-F238E27FC236}">
                <a16:creationId xmlns:a16="http://schemas.microsoft.com/office/drawing/2014/main" id="{1DB7564A-D440-4590-9ABF-89C13FDF51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209148"/>
            <a:ext cx="1371600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002493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2936</TotalTime>
  <Words>299</Words>
  <Application>Microsoft Office PowerPoint</Application>
  <PresentationFormat>Grand écran</PresentationFormat>
  <Paragraphs>67</Paragraphs>
  <Slides>11</Slides>
  <Notes>3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Wingdings</vt:lpstr>
      <vt:lpstr>Thème Office</vt:lpstr>
      <vt:lpstr>Présentation PowerPoint</vt:lpstr>
      <vt:lpstr>WORD</vt:lpstr>
      <vt:lpstr>WORD</vt:lpstr>
      <vt:lpstr>MOODLE</vt:lpstr>
      <vt:lpstr>MOODLE</vt:lpstr>
      <vt:lpstr>MOODLE</vt:lpstr>
      <vt:lpstr>MOODLE</vt:lpstr>
      <vt:lpstr>MOODLE</vt:lpstr>
      <vt:lpstr>SUPPRESSION DES FICHIERS</vt:lpstr>
      <vt:lpstr>MOODLE</vt:lpstr>
      <vt:lpstr>MOODLE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valerie tousignant</dc:creator>
  <cp:lastModifiedBy>valerie tousignant</cp:lastModifiedBy>
  <cp:revision>34</cp:revision>
  <dcterms:created xsi:type="dcterms:W3CDTF">2017-12-20T13:48:27Z</dcterms:created>
  <dcterms:modified xsi:type="dcterms:W3CDTF">2018-01-09T20:04:22Z</dcterms:modified>
</cp:coreProperties>
</file>